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tr-TR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3144" y="138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68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85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79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8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30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74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27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055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83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83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29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9281-74CF-49B2-A209-BF89D9B2E8C0}" type="datetimeFigureOut">
              <a:rPr lang="tr-TR" smtClean="0"/>
              <a:t>26.07.2018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7FC7E-66B7-4D18-B26F-ECFAEFC9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04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135" y="2438426"/>
            <a:ext cx="6464890" cy="54186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0362" y="2438426"/>
            <a:ext cx="6555234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1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Utku</dc:creator>
  <cp:lastModifiedBy>Utku</cp:lastModifiedBy>
  <cp:revision>2</cp:revision>
  <dcterms:created xsi:type="dcterms:W3CDTF">2018-07-24T12:22:51Z</dcterms:created>
  <dcterms:modified xsi:type="dcterms:W3CDTF">2018-07-26T11:01:32Z</dcterms:modified>
</cp:coreProperties>
</file>